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3DA6E-8C5C-D249-877C-5003F17197AD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5B7EA-4145-9746-AD0D-DDA862290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92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sites.google.com</a:t>
            </a:r>
            <a:r>
              <a:rPr lang="en-US" dirty="0" smtClean="0"/>
              <a:t>/a/</a:t>
            </a:r>
            <a:r>
              <a:rPr lang="en-US" dirty="0" err="1" smtClean="0"/>
              <a:t>ocsb.ca</a:t>
            </a:r>
            <a:r>
              <a:rPr lang="en-US" dirty="0" smtClean="0"/>
              <a:t>/</a:t>
            </a:r>
            <a:r>
              <a:rPr lang="en-US" dirty="0" err="1" smtClean="0"/>
              <a:t>jason</a:t>
            </a:r>
            <a:r>
              <a:rPr lang="en-US" dirty="0" smtClean="0"/>
              <a:t>-kea-trinity-science/10-bohr-diagrams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5B7EA-4145-9746-AD0D-DDA862290D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blog.science-matters.org</a:t>
            </a:r>
            <a:r>
              <a:rPr lang="en-US" dirty="0" smtClean="0"/>
              <a:t>/2012/04/10/drawing-</a:t>
            </a:r>
            <a:r>
              <a:rPr lang="en-US" dirty="0" err="1" smtClean="0"/>
              <a:t>lewis</a:t>
            </a:r>
            <a:r>
              <a:rPr lang="en-US" smtClean="0"/>
              <a:t>-structures/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5B7EA-4145-9746-AD0D-DDA862290D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72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(cropped) from: http://</a:t>
            </a:r>
            <a:r>
              <a:rPr lang="en-US" dirty="0" err="1" smtClean="0"/>
              <a:t>www.physicsteacher.ca</a:t>
            </a:r>
            <a:r>
              <a:rPr lang="en-US" dirty="0" smtClean="0"/>
              <a:t>/Science%20and%20Technology%204/Periodic%20Table/Periodic%20Table.html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5B7EA-4145-9746-AD0D-DDA862290D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29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https://wilsonsch3u-01-2012.wikispaces.com/Unit+1b+Bonding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5B7EA-4145-9746-AD0D-DDA862290D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61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blog.science-matters.org</a:t>
            </a:r>
            <a:r>
              <a:rPr lang="en-US" baseline="0" dirty="0" smtClean="0"/>
              <a:t>/2012/04/10/drawing-</a:t>
            </a:r>
            <a:r>
              <a:rPr lang="en-US" baseline="0" dirty="0" err="1" smtClean="0"/>
              <a:t>lewis</a:t>
            </a:r>
            <a:r>
              <a:rPr lang="en-US" baseline="0" smtClean="0"/>
              <a:t>-structures/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5B7EA-4145-9746-AD0D-DDA862290D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49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6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7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3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4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1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3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8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06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4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7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18C21-E7B5-D24D-877E-6079C86963A3}" type="datetimeFigureOut">
              <a:rPr lang="en-US" smtClean="0"/>
              <a:t>17-09-06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3DDCF-0DEC-0642-AB02-185D819EF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663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Grade 9 Chemistry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23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kind of diagram is this?</a:t>
            </a:r>
          </a:p>
          <a:p>
            <a:r>
              <a:rPr lang="en-US" dirty="0" smtClean="0"/>
              <a:t>What element is this?</a:t>
            </a:r>
          </a:p>
          <a:p>
            <a:r>
              <a:rPr lang="en-US" dirty="0" smtClean="0"/>
              <a:t>How do we determine all of the numbers &amp; the arrangement of the diagram?</a:t>
            </a:r>
            <a:endParaRPr lang="en-US" dirty="0"/>
          </a:p>
        </p:txBody>
      </p:sp>
      <p:pic>
        <p:nvPicPr>
          <p:cNvPr id="8" name="Content Placeholder 7" descr="phosphorous-bohr.gi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9" b="-11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4988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Periodic Table</a:t>
            </a:r>
            <a:endParaRPr lang="en-US" dirty="0"/>
          </a:p>
        </p:txBody>
      </p:sp>
      <p:pic>
        <p:nvPicPr>
          <p:cNvPr id="8" name="Content Placeholder 7" descr="periodic-table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b="-6034"/>
          <a:stretch>
            <a:fillRect/>
          </a:stretch>
        </p:blipFill>
        <p:spPr/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are the 2 numbers called?  What do they represent?</a:t>
            </a:r>
          </a:p>
          <a:p>
            <a:r>
              <a:rPr lang="en-US" dirty="0" smtClean="0"/>
              <a:t>What is the difference between mass number </a:t>
            </a:r>
            <a:r>
              <a:rPr lang="en-US" smtClean="0"/>
              <a:t>and atomic mass?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6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patterns?</a:t>
            </a:r>
            <a:endParaRPr lang="en-US" dirty="0"/>
          </a:p>
        </p:txBody>
      </p:sp>
      <p:pic>
        <p:nvPicPr>
          <p:cNvPr id="7" name="Content Placeholder 6" descr="slide_60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7" b="5233"/>
          <a:stretch/>
        </p:blipFill>
        <p:spPr>
          <a:xfrm>
            <a:off x="130175" y="1244342"/>
            <a:ext cx="8875713" cy="5338763"/>
          </a:xfrm>
        </p:spPr>
      </p:pic>
    </p:spTree>
    <p:extLst>
      <p:ext uri="{BB962C8B-B14F-4D97-AF65-F5344CB8AC3E}">
        <p14:creationId xmlns:p14="http://schemas.microsoft.com/office/powerpoint/2010/main" val="109444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compound?</a:t>
            </a:r>
            <a:endParaRPr lang="en-US" dirty="0"/>
          </a:p>
        </p:txBody>
      </p:sp>
      <p:pic>
        <p:nvPicPr>
          <p:cNvPr id="7" name="Content Placeholder 6" descr="ioniclewisdot.jpg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35" b="29113"/>
          <a:stretch/>
        </p:blipFill>
        <p:spPr>
          <a:xfrm>
            <a:off x="457200" y="3459163"/>
            <a:ext cx="8229600" cy="3109912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types of elements are in this compound?</a:t>
            </a:r>
          </a:p>
          <a:p>
            <a:r>
              <a:rPr lang="en-US" dirty="0" smtClean="0"/>
              <a:t>How does the compound form?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93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compound?</a:t>
            </a:r>
            <a:endParaRPr lang="en-US" dirty="0"/>
          </a:p>
        </p:txBody>
      </p:sp>
      <p:pic>
        <p:nvPicPr>
          <p:cNvPr id="5" name="Content Placeholder 4" descr="Water-2D-flat-300x233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147" b="-22147"/>
          <a:stretch>
            <a:fillRect/>
          </a:stretch>
        </p:blipFill>
        <p:spPr/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types of elements are in this compound?</a:t>
            </a:r>
          </a:p>
          <a:p>
            <a:r>
              <a:rPr lang="en-US" dirty="0" smtClean="0"/>
              <a:t>How does this compound form?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105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227</Words>
  <Application>Microsoft Macintosh PowerPoint</Application>
  <PresentationFormat>On-screen Show (4:3)</PresentationFormat>
  <Paragraphs>25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Grade 9 Chemistry Review</vt:lpstr>
      <vt:lpstr>Review…</vt:lpstr>
      <vt:lpstr>Periodic Table</vt:lpstr>
      <vt:lpstr>What are the patterns?</vt:lpstr>
      <vt:lpstr>What type of compound?</vt:lpstr>
      <vt:lpstr>What type of compound?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 9 Chemistry Review</dc:title>
  <dc:creator>rubina khan</dc:creator>
  <cp:lastModifiedBy>rubina khan</cp:lastModifiedBy>
  <cp:revision>8</cp:revision>
  <dcterms:created xsi:type="dcterms:W3CDTF">2017-09-06T09:49:18Z</dcterms:created>
  <dcterms:modified xsi:type="dcterms:W3CDTF">2017-09-06T10:09:44Z</dcterms:modified>
</cp:coreProperties>
</file>